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58" r:id="rId5"/>
    <p:sldId id="1157" r:id="rId6"/>
    <p:sldId id="1160" r:id="rId7"/>
    <p:sldId id="1161" r:id="rId8"/>
    <p:sldId id="1143" r:id="rId9"/>
    <p:sldId id="1162" r:id="rId10"/>
    <p:sldId id="1163" r:id="rId11"/>
    <p:sldId id="1164" r:id="rId12"/>
    <p:sldId id="1155" r:id="rId13"/>
    <p:sldId id="115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we were there, we also learned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small actions could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no littering and saving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should all have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nature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979777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opinion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考查名词。句意：在我看来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我们都应该有保护自然的精神。固定短语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my opinion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依我看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opinion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839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we were there, we also learned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small actions could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no littering and saving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should all have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nature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979777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spirit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考查名词。句意：在我看来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我们都应该有保护自然的精神。空格前是定冠词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“the”,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1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enjoyed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trip and it made us feel less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孤独的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were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always remember this meaningful trip and look forward to the next 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2492896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ourselves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考查代词。句意：我们在旅途中玩得很开心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oneself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玩得愉快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对应反身代词为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42878" y="2458391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lonely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当我们在一起时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我们感觉不那么孤独。空格前是系动词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“feel”,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强调情感上的孤独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lonely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60" y="1318313"/>
            <a:ext cx="11501141" cy="4461073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28094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通过校园自然研学活动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引导学生关注环境保护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人与自然和谐共生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的生态价值观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社会责任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素养发展。文中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钥匙失而复得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享野餐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环保反思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的情节链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生动展现了青少年从个人行为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不乱扔垃圾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到集体意识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保护自然精神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的认知升级过程。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中考趋势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此类融合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劳动教育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生态教育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社会实践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的文本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如事件意义提炼、环保措施分析、情感态度理解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是中考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立德树人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命题的重要载体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常通过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个人经历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集体认知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社会价值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三层次设题。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92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484784"/>
            <a:ext cx="1440160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5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描述了一次学校组织的自然公园之旅。作者和同学们欣赏美景、野餐、互相帮助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并认识到保护环境的重要性。通过这次活动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大家增进了感情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也学到了环保的意义。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769032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12" y="1066606"/>
            <a:ext cx="11031589" cy="14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6074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根据括号内所给的汉语意思写出单词的正确形式（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month, our school planned a trip to a nature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classmates and I were excited to join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234858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Some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考查代词。句意：我和一些同学兴奋地参加了。空格处需要填表示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my classmates”,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首字母大写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因为位于句首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1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arrived, we saw beautiful scenery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walk, I accidentally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掉下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was about to go back and look for it, a kind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noticed and picked it up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really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while, we stopped to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picnic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out our food and laid it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knives to cut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everything and had a great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555764"/>
            <a:ext cx="1291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dropped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考查动词。句意：走路时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我不小心丢掉了钥匙。根据上下文的时态（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一般过去时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）和汉语提示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68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arrived, we saw beautiful scenery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walk, I accidentally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掉下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was about to go back and look for it, a kind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noticed and picked it up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really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while, we stopped to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picnic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out our food and laid it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knives to cut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everything and had a great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555764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tourist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考查名词。句意：正当我要回去找钥匙时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一位好心的旅客注意到了并帮我把它捡起来。空格前有不定冠词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“kind”,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空格处需填名词单数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tourist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tourist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64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arrived, we saw beautiful scenery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walk, I accidentally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掉下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was about to go back and look for it, a kind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noticed and picked it up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really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while, we stopped to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picnic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out our food and laid it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knives to cut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shared everything and had a great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555764"/>
            <a:ext cx="1240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brought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考查动词。句意：我们中有些人带了水果刀。根据上下文时态（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一般过去时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）和汉语提示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brought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23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we were there, we also learned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small actions could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no littering and saving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should all have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nature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2988326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importance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考查名词。句意：当我们在那里时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我们还了解了保护环境的重要性。空格前是定冠词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we were there, we also learned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意识到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small actions could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example, no littering and saving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should all have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protecting nature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48787"/>
            <a:ext cx="2323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realized/</a:t>
            </a:r>
            <a:r>
              <a:rPr lang="en-US" altLang="zh-CN" sz="2400" dirty="0" err="1"/>
              <a:t>realised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考查动词。句意：我们意识到即使微小举动也能产生影响。根据时态（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一般过去时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）和汉语提示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realized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美式拼写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realised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英式拼写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813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1371</Words>
  <Application>Microsoft Office PowerPoint</Application>
  <PresentationFormat>自定义</PresentationFormat>
  <Paragraphs>46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450</cp:revision>
  <dcterms:created xsi:type="dcterms:W3CDTF">2020-11-06T05:24:00Z</dcterms:created>
  <dcterms:modified xsi:type="dcterms:W3CDTF">2025-09-17T20:02:33Z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